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BCE844-279B-5C0A-6310-D1B86B38BC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A86C61B-F108-3FD8-76AD-DC9842E049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DB3E06B-3A83-7C3D-1639-B2A0D29CE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0B170-E36E-4D8E-A9BA-71987F7C88A7}" type="datetimeFigureOut">
              <a:rPr lang="it-IT" smtClean="0"/>
              <a:t>30/08/2025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60E688A-2FE4-451B-9C0F-641A5B756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3771AA2-6DF6-0D2A-0BAC-C3953C2EB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CA2A-27CF-4B19-B0F9-54A4B4B61D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391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B024F9-BD0E-BFB5-6792-CAED83E07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6CC66B5-A318-A575-C9A5-D3C7D4EA3A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9409B10-B9A3-B499-A229-59158A473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0B170-E36E-4D8E-A9BA-71987F7C88A7}" type="datetimeFigureOut">
              <a:rPr lang="it-IT" smtClean="0"/>
              <a:t>30/08/2025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C8FF53B-4B42-826E-85A4-372124891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FE1DDF5-7788-A54A-6E67-5426DEFE1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CA2A-27CF-4B19-B0F9-54A4B4B61D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5740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8A8C4CE-F368-B2E5-59D8-C52125B914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7AEFAE5-0AA0-2317-A454-F2B8A52E98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D8FF522-8542-136C-107F-97858AEF5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0B170-E36E-4D8E-A9BA-71987F7C88A7}" type="datetimeFigureOut">
              <a:rPr lang="it-IT" smtClean="0"/>
              <a:t>30/08/2025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1B7FC90-4190-C314-26D9-7BF57FA23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D1C5A1F-D0E4-D5A7-A7F5-9F9AF3CF3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CA2A-27CF-4B19-B0F9-54A4B4B61D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2017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CB7A48-90DE-F2B9-0BAC-771D40E63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784F85-530E-E621-C47D-623928BA83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B454BD1-A8ED-E811-81D1-95B37C13C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0B170-E36E-4D8E-A9BA-71987F7C88A7}" type="datetimeFigureOut">
              <a:rPr lang="it-IT" smtClean="0"/>
              <a:t>30/08/2025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5A80C9-A65A-874D-41DB-9E9A1F8B9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810A761-287F-103D-06DB-8E7D4051F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CA2A-27CF-4B19-B0F9-54A4B4B61D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6812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3D1FBF-6DFD-A8D4-9FA4-FF7968A46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0507FDD-B98F-473C-9B5F-32C0EB49DA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D812EF3-355A-F2E1-51E9-65A7ED7F9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0B170-E36E-4D8E-A9BA-71987F7C88A7}" type="datetimeFigureOut">
              <a:rPr lang="it-IT" smtClean="0"/>
              <a:t>30/08/2025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7F32C05-9D11-8F60-3F97-EB94CE994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582FDAD-90CB-BF11-DFE5-D295F90C7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CA2A-27CF-4B19-B0F9-54A4B4B61D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1584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19B90B-78BE-3D3D-8CE6-D673044C7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B79D61-B6E4-7D40-59A6-99C3A4ED68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46B7501-82F6-3615-C077-5DE62C229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8BA86D2-C25B-260F-68C0-008C795FE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0B170-E36E-4D8E-A9BA-71987F7C88A7}" type="datetimeFigureOut">
              <a:rPr lang="it-IT" smtClean="0"/>
              <a:t>30/08/2025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4224417-5166-DCB9-D862-2A92774D6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9E4D8E1-85B4-0B08-6972-C9A88D2F1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CA2A-27CF-4B19-B0F9-54A4B4B61D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1234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29BAFD-8F72-694D-3A5F-A07E96B5A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DCF5D93-50E7-E734-BF3C-3FB013B86F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09C5259-8DCD-4245-24A4-4D0D0BCCD6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EEAE3FF-7032-5023-D029-6BB4FD2A64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EA0EDAA-9E2E-9B23-7CC6-A3BF7493E0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1C8435E-CB05-5E72-546D-84FAC1EFD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0B170-E36E-4D8E-A9BA-71987F7C88A7}" type="datetimeFigureOut">
              <a:rPr lang="it-IT" smtClean="0"/>
              <a:t>30/08/2025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E9253B4-3D7A-9BC6-C589-1BD78491D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85EFD0D-F37E-62C6-1EF6-4887DAB06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CA2A-27CF-4B19-B0F9-54A4B4B61D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7947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287C21-AC99-739D-510C-B3681FCB0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02E4744-6510-EF7C-6D92-1516921FD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0B170-E36E-4D8E-A9BA-71987F7C88A7}" type="datetimeFigureOut">
              <a:rPr lang="it-IT" smtClean="0"/>
              <a:t>30/08/2025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79040BB-8EC4-6032-2CD4-6DC92244D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523F730-DC15-4F19-5908-B25C5F974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CA2A-27CF-4B19-B0F9-54A4B4B61D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9802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84B987D-65DE-D172-DD5A-78B90A95F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0B170-E36E-4D8E-A9BA-71987F7C88A7}" type="datetimeFigureOut">
              <a:rPr lang="it-IT" smtClean="0"/>
              <a:t>30/08/2025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58741D3-0C76-930A-0A6E-3323050BF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7DAD6C9-516D-6E86-D543-19AA75369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CA2A-27CF-4B19-B0F9-54A4B4B61D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1948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E867EB-057A-2E10-35DA-6630D9482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D409D5B-7395-00F6-12DB-625B2762D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4EAA2F8-0343-5EB2-33B8-73D14DAE2C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21DCEE9-2D05-EA2C-8F8E-D09FA1CEF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0B170-E36E-4D8E-A9BA-71987F7C88A7}" type="datetimeFigureOut">
              <a:rPr lang="it-IT" smtClean="0"/>
              <a:t>30/08/2025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3E49CCE-B3E1-69FE-3F18-460504E31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EBB7747-8D6C-0C33-9E51-1C54C1360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CA2A-27CF-4B19-B0F9-54A4B4B61D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7097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4421D2-F0E7-045D-8A8E-993A8EC79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84C41D8-24E0-B37A-32E3-03EABB844F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C9F679D-439F-E848-3535-65FBF4CF15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68D9A5F-BC52-B1F9-8868-839BEC563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0B170-E36E-4D8E-A9BA-71987F7C88A7}" type="datetimeFigureOut">
              <a:rPr lang="it-IT" smtClean="0"/>
              <a:t>30/08/2025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2727B45-E70B-4451-3F5E-9D4699D03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448611D-0353-F566-EF15-74FB80094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0CA2A-27CF-4B19-B0F9-54A4B4B61D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6346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530E8B0-FFCD-3F25-7C28-EC6DA7C04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1524E98-2A7D-9B1D-7033-FC45C320D5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1D7DCC8-F592-AFBC-5731-CDBA166F7D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A0B170-E36E-4D8E-A9BA-71987F7C88A7}" type="datetimeFigureOut">
              <a:rPr lang="it-IT" smtClean="0"/>
              <a:t>30/08/2025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4398E6C-E652-1513-D4FD-11D2E407DC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195B1B6-8305-F949-0826-E19D891C22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C90CA2A-27CF-4B19-B0F9-54A4B4B61D4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3618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D42F1F-2CEE-26D1-AC7E-BA1A8BD426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E7FF5FB-6F8E-85B5-1F67-2D9AD0126F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47998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elisabetta grignani</dc:creator>
  <cp:lastModifiedBy>elisabetta grignani</cp:lastModifiedBy>
  <cp:revision>1</cp:revision>
  <dcterms:created xsi:type="dcterms:W3CDTF">2025-08-30T10:24:46Z</dcterms:created>
  <dcterms:modified xsi:type="dcterms:W3CDTF">2025-08-30T10:27:36Z</dcterms:modified>
</cp:coreProperties>
</file>